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14/11/2023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477793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dirty="0" err="1">
                <a:solidFill>
                  <a:schemeClr val="tx1"/>
                </a:solidFill>
                <a:effectLst/>
                <a:latin typeface="AngelinaLatCyr" pitchFamily="2" charset="0"/>
              </a:rPr>
              <a:t>Ocenění</a:t>
            </a:r>
            <a:r>
              <a:rPr lang="en-GB" sz="5400" dirty="0">
                <a:solidFill>
                  <a:schemeClr val="tx1"/>
                </a:solidFill>
                <a:effectLst/>
                <a:latin typeface="AngelinaLatCyr" pitchFamily="2" charset="0"/>
              </a:rPr>
              <a:t> 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526182" cy="2740059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GB" sz="2300" dirty="0" err="1">
                <a:solidFill>
                  <a:srgbClr val="58595B"/>
                </a:solidFill>
              </a:rPr>
              <a:t>Jsme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pyšní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na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dosažení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b="1" dirty="0" err="1">
                <a:solidFill>
                  <a:schemeClr val="tx1"/>
                </a:solidFill>
              </a:rPr>
              <a:t>Diamantového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b="1" dirty="0" err="1">
                <a:solidFill>
                  <a:schemeClr val="tx1"/>
                </a:solidFill>
              </a:rPr>
              <a:t>statusu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při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oceňování</a:t>
            </a:r>
            <a:r>
              <a:rPr lang="en-GB" sz="2300" dirty="0">
                <a:solidFill>
                  <a:srgbClr val="58595B"/>
                </a:solidFill>
              </a:rPr>
              <a:t> ESO Angels Awards, a </a:t>
            </a:r>
            <a:r>
              <a:rPr lang="en-GB" sz="2300" dirty="0" err="1">
                <a:solidFill>
                  <a:srgbClr val="58595B"/>
                </a:solidFill>
              </a:rPr>
              <a:t>na</a:t>
            </a:r>
            <a:r>
              <a:rPr lang="en-GB" sz="2300" dirty="0">
                <a:solidFill>
                  <a:srgbClr val="58595B"/>
                </a:solidFill>
              </a:rPr>
              <a:t> to, </a:t>
            </a:r>
            <a:r>
              <a:rPr lang="en-GB" sz="2300" dirty="0" err="1">
                <a:solidFill>
                  <a:srgbClr val="58595B"/>
                </a:solidFill>
              </a:rPr>
              <a:t>že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naše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úsilí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bude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formálně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uznáno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na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národní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konferenci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před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dalšími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experty</a:t>
            </a:r>
            <a:r>
              <a:rPr lang="en-GB" sz="2300" dirty="0">
                <a:solidFill>
                  <a:srgbClr val="58595B"/>
                </a:solidFill>
              </a:rPr>
              <a:t> v </a:t>
            </a:r>
            <a:r>
              <a:rPr lang="en-GB" sz="2300" dirty="0" err="1">
                <a:solidFill>
                  <a:srgbClr val="58595B"/>
                </a:solidFill>
              </a:rPr>
              <a:t>našem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oboru</a:t>
            </a:r>
            <a:r>
              <a:rPr lang="en-GB" sz="2300" dirty="0">
                <a:solidFill>
                  <a:srgbClr val="58595B"/>
                </a:solidFill>
              </a:rPr>
              <a:t>.</a:t>
            </a:r>
          </a:p>
          <a:p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2905417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90" y="2001673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1082</TotalTime>
  <Words>51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AngelinaLatCyr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532</cp:revision>
  <dcterms:created xsi:type="dcterms:W3CDTF">2016-03-24T07:27:19Z</dcterms:created>
  <dcterms:modified xsi:type="dcterms:W3CDTF">2023-11-14T17:07:13Z</dcterms:modified>
</cp:coreProperties>
</file>